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</p:sldIdLst>
  <p:sldSz cx="7559675" cy="10691813"/>
  <p:notesSz cx="6858000" cy="9144000"/>
  <p:embeddedFontLst>
    <p:embeddedFont>
      <p:font typeface="思源黑体 CN Light" panose="020B0300000000000000" pitchFamily="34" charset="-122"/>
      <p:regular r:id="rId3"/>
    </p:embeddedFont>
    <p:embeddedFont>
      <p:font typeface="思源黑体 CN Medium" panose="020B0600000000000000" pitchFamily="34" charset="-122"/>
      <p:regular r:id="rId4"/>
    </p:embeddedFont>
    <p:embeddedFont>
      <p:font typeface="思源黑体 CN Regular" panose="020B0500000000000000" pitchFamily="34" charset="-122"/>
      <p:regular r:id="rId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9" userDrawn="1">
          <p15:clr>
            <a:srgbClr val="A4A3A4"/>
          </p15:clr>
        </p15:guide>
        <p15:guide id="2" pos="24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D8D8D9"/>
    <a:srgbClr val="FFFFFF"/>
    <a:srgbClr val="F8F7F7"/>
    <a:srgbClr val="DCDCDC"/>
    <a:srgbClr val="F0F0F0"/>
    <a:srgbClr val="E6E6E6"/>
    <a:srgbClr val="C8C8C8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854" y="-7570"/>
      </p:cViewPr>
      <p:guideLst>
        <p:guide orient="horz" pos="3369"/>
        <p:guide pos="2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43361" y="1425620"/>
            <a:ext cx="6076362" cy="4007452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96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743361" y="5550938"/>
            <a:ext cx="6076362" cy="22955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985" spc="200"/>
            </a:lvl1pPr>
            <a:lvl2pPr marL="377825" indent="0" algn="ctr">
              <a:buNone/>
              <a:defRPr sz="1655"/>
            </a:lvl2pPr>
            <a:lvl3pPr marL="756285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8220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7261" y="948543"/>
            <a:ext cx="6801864" cy="1100085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77261" y="2323649"/>
            <a:ext cx="6801864" cy="741996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234470" y="5999952"/>
            <a:ext cx="4817336" cy="11955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64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234470" y="7195453"/>
            <a:ext cx="4817336" cy="1352655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49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7782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2pPr>
            <a:lvl3pPr marL="75628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3pPr>
            <a:lvl4pPr marL="113411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193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8976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6822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460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2387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7261" y="948543"/>
            <a:ext cx="6801864" cy="1100085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77261" y="2340487"/>
            <a:ext cx="3210069" cy="740312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975753" y="2340487"/>
            <a:ext cx="3210069" cy="740312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7261" y="948543"/>
            <a:ext cx="6801864" cy="1100085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377261" y="2228233"/>
            <a:ext cx="3312756" cy="594944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5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77261" y="2890529"/>
            <a:ext cx="3312756" cy="685308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3866711" y="2216585"/>
            <a:ext cx="3312756" cy="594944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5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89760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387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3866711" y="2890529"/>
            <a:ext cx="3312756" cy="685308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77261" y="948543"/>
            <a:ext cx="6801864" cy="1100085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77261" y="2424677"/>
            <a:ext cx="3244966" cy="718422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325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937804" y="2424677"/>
            <a:ext cx="3241321" cy="718422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325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6346472" y="1425620"/>
            <a:ext cx="647371" cy="784091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31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567008" y="1425620"/>
            <a:ext cx="5685706" cy="7840911"/>
          </a:xfrm>
        </p:spPr>
        <p:txBody>
          <a:bodyPr vert="eaVert" lIns="46800" tIns="46800" rIns="46800" bIns="46800"/>
          <a:lstStyle>
            <a:lvl1pPr marL="189230" indent="-189230">
              <a:spcAft>
                <a:spcPts val="1000"/>
              </a:spcAft>
              <a:defRPr spc="300"/>
            </a:lvl1pPr>
            <a:lvl2pPr marL="567055" indent="-189230">
              <a:defRPr spc="300"/>
            </a:lvl2pPr>
            <a:lvl3pPr marL="944880" indent="-189230">
              <a:defRPr spc="300"/>
            </a:lvl3pPr>
            <a:lvl4pPr marL="1322705" indent="-189230">
              <a:defRPr spc="300"/>
            </a:lvl4pPr>
            <a:lvl5pPr marL="1701165" indent="-18923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77261" y="1206726"/>
            <a:ext cx="6804096" cy="854810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743361" y="3872748"/>
            <a:ext cx="6076362" cy="158838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96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743361" y="5550938"/>
            <a:ext cx="6076362" cy="73526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98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377261" y="948543"/>
            <a:ext cx="6801864" cy="1100085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377261" y="2323649"/>
            <a:ext cx="6801864" cy="741996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379494" y="9844637"/>
            <a:ext cx="1674236" cy="49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2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2552280" y="9844637"/>
            <a:ext cx="2455547" cy="49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82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5504889" y="9844637"/>
            <a:ext cx="1674236" cy="49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25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6285" rtl="0" eaLnBrk="1" fontAlgn="auto" latinLnBrk="0" hangingPunct="1">
        <a:lnSpc>
          <a:spcPct val="100000"/>
        </a:lnSpc>
        <a:spcBef>
          <a:spcPct val="0"/>
        </a:spcBef>
        <a:buNone/>
        <a:defRPr sz="2975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89230" indent="-189230" algn="l" defTabSz="75628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4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67055" indent="-189230" algn="l" defTabSz="75628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330960" algn="l"/>
          <a:tab pos="1330960" algn="l"/>
          <a:tab pos="1330960" algn="l"/>
          <a:tab pos="1330960" algn="l"/>
        </a:tabLst>
        <a:defRPr sz="13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944880" indent="-189230" algn="l" defTabSz="75628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32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322705" indent="-189230" algn="l" defTabSz="75628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1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701165" indent="-189230" algn="l" defTabSz="75628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15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681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8976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387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4830" y="1210492"/>
            <a:ext cx="1292860" cy="474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70000"/>
              </a:lnSpc>
            </a:pPr>
            <a:r>
              <a:rPr lang="zh-CN" altLang="en-US" sz="36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刘</a:t>
            </a:r>
            <a:r>
              <a:rPr lang="en-US" altLang="zh-CN" sz="36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</a:t>
            </a:r>
            <a:r>
              <a:rPr lang="zh-CN" altLang="en-US" sz="36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畅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518536" y="2692331"/>
            <a:ext cx="3426550" cy="1353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t</a:t>
            </a:r>
            <a:r>
              <a:rPr lang="en-US" altLang="zh-CN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antan </a:t>
            </a: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直播礼物全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流程</a:t>
            </a: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设计，独立完成礼物从概念设定、建模、渲染、动画、合成到特效制作，直至上线交付全流程。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 </a:t>
            </a: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m</a:t>
            </a:r>
            <a:r>
              <a:rPr lang="en-US" altLang="zh-CN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omo </a:t>
            </a: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直播礼物设计，主攻建模与渲染工作，参与部分礼物动画合成环节。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m</a:t>
            </a:r>
            <a:r>
              <a:rPr lang="en-US" altLang="zh-CN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omo 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海外版直播礼物资产设计落地，搭建基于 </a:t>
            </a: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AI 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的礼物资产全流程生产链路；通过 </a:t>
            </a: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Vibe Coding 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构建礼物设计工作流，沉淀标准化 </a:t>
            </a: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Skill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，持续迭代、优化并完善整套生产流程，提升礼物产出效率与视觉品质。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思源黑体 CN Regular" panose="020B05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8320" y="2767261"/>
            <a:ext cx="883920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Experience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工作经验</a:t>
            </a:r>
          </a:p>
        </p:txBody>
      </p:sp>
      <p:cxnSp>
        <p:nvCxnSpPr>
          <p:cNvPr id="151" name="直接连接符 150"/>
          <p:cNvCxnSpPr/>
          <p:nvPr/>
        </p:nvCxnSpPr>
        <p:spPr>
          <a:xfrm flipV="1">
            <a:off x="580390" y="2487998"/>
            <a:ext cx="6339205" cy="889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9" name="文本框 148"/>
          <p:cNvSpPr txBox="1"/>
          <p:nvPr/>
        </p:nvSpPr>
        <p:spPr>
          <a:xfrm>
            <a:off x="489948" y="1689328"/>
            <a:ext cx="1923234" cy="716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cs typeface="Gray Design Medium" panose="02000500000000000000" charset="0"/>
              </a:rPr>
              <a:t>3D Motion</a:t>
            </a:r>
          </a:p>
          <a:p>
            <a: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cs typeface="Gray Design Medium" panose="02000500000000000000" charset="0"/>
              </a:rPr>
              <a:t>designer</a:t>
            </a:r>
          </a:p>
        </p:txBody>
      </p:sp>
      <p:sp>
        <p:nvSpPr>
          <p:cNvPr id="208" name="文本框 207"/>
          <p:cNvSpPr txBox="1"/>
          <p:nvPr/>
        </p:nvSpPr>
        <p:spPr>
          <a:xfrm>
            <a:off x="3469005" y="2169160"/>
            <a:ext cx="1292860" cy="242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70000"/>
              </a:lnSpc>
            </a:pPr>
            <a:r>
              <a:rPr lang="zh-CN" altLang="en-US" sz="1600" dirty="0"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礼物设计师</a:t>
            </a:r>
          </a:p>
        </p:txBody>
      </p:sp>
      <p:sp>
        <p:nvSpPr>
          <p:cNvPr id="209" name="文本框 208"/>
          <p:cNvSpPr txBox="1"/>
          <p:nvPr/>
        </p:nvSpPr>
        <p:spPr>
          <a:xfrm>
            <a:off x="1812290" y="2767261"/>
            <a:ext cx="1420495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陌陌</a:t>
            </a: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&amp;</a:t>
            </a: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探探直播</a:t>
            </a: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3D</a:t>
            </a: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动效礼物设计师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1804670" y="3141337"/>
            <a:ext cx="1127760" cy="224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2021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8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月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– 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至今</a:t>
            </a:r>
          </a:p>
        </p:txBody>
      </p:sp>
      <p:sp>
        <p:nvSpPr>
          <p:cNvPr id="211" name="文本框 210"/>
          <p:cNvSpPr txBox="1"/>
          <p:nvPr/>
        </p:nvSpPr>
        <p:spPr>
          <a:xfrm>
            <a:off x="1812290" y="4162169"/>
            <a:ext cx="1420495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快手交互设计</a:t>
            </a: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/3D</a:t>
            </a: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礼物设计师</a:t>
            </a:r>
          </a:p>
        </p:txBody>
      </p:sp>
      <p:sp>
        <p:nvSpPr>
          <p:cNvPr id="212" name="文本框 211"/>
          <p:cNvSpPr txBox="1"/>
          <p:nvPr/>
        </p:nvSpPr>
        <p:spPr>
          <a:xfrm>
            <a:off x="1804670" y="4542275"/>
            <a:ext cx="1234440" cy="224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2019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7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月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– 2021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5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月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730" dirty="0">
              <a:solidFill>
                <a:schemeClr val="bg2">
                  <a:lumMod val="50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3518535" y="4130511"/>
            <a:ext cx="3426551" cy="923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负责游戏直播间交互体系设计，输出直播间功能、运营活动及直播伴侣新版本交互方案。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主导直播间礼物设计落地，涵盖静态、动态礼物与直播间动画效果。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产出 </a:t>
            </a:r>
            <a:r>
              <a:rPr lang="en-US" altLang="zh-CN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3D </a:t>
            </a:r>
            <a:r>
              <a:rPr lang="zh-CN" altLang="en-US" sz="800" dirty="0">
                <a:effectLst/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头图、图标礼物等视觉物料，支撑各类运营活动。</a:t>
            </a:r>
          </a:p>
          <a:p>
            <a:pPr marL="171450" indent="-1714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zh-CN" altLang="en-US" sz="800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3512820" y="5064250"/>
            <a:ext cx="3401060" cy="6770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71450" indent="-17145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奔驰亚太设计中心实习，参与乘用车内外饰造型开发，完成概念草图绘制、多方案探索与面型推敲；开展 </a:t>
            </a:r>
            <a:r>
              <a:rPr lang="en-US" altLang="zh-CN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CMF </a:t>
            </a: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调研，配合团队迭代方案，协助设计评审与落地评估。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思源黑体 CN Regular" panose="020B0500000000000000" charset="-122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1812290" y="5056258"/>
            <a:ext cx="1420495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奔驰亚太设计中心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实习设计师</a:t>
            </a:r>
          </a:p>
        </p:txBody>
      </p:sp>
      <p:sp>
        <p:nvSpPr>
          <p:cNvPr id="216" name="文本框 215"/>
          <p:cNvSpPr txBox="1"/>
          <p:nvPr/>
        </p:nvSpPr>
        <p:spPr>
          <a:xfrm>
            <a:off x="1804670" y="5442719"/>
            <a:ext cx="1234440" cy="224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2018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7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月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 – 2018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年</a:t>
            </a:r>
            <a:r>
              <a:rPr lang="en-US" altLang="zh-CN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9</a:t>
            </a:r>
            <a:r>
              <a:rPr lang="zh-CN" altLang="en-US" sz="730" dirty="0">
                <a:solidFill>
                  <a:schemeClr val="bg2">
                    <a:lumMod val="50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月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730" dirty="0">
              <a:solidFill>
                <a:schemeClr val="bg2">
                  <a:lumMod val="50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cxnSp>
        <p:nvCxnSpPr>
          <p:cNvPr id="217" name="直接连接符 216"/>
          <p:cNvCxnSpPr/>
          <p:nvPr/>
        </p:nvCxnSpPr>
        <p:spPr>
          <a:xfrm flipV="1">
            <a:off x="581025" y="5951048"/>
            <a:ext cx="6339205" cy="889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8" name="文本框 217"/>
          <p:cNvSpPr txBox="1"/>
          <p:nvPr/>
        </p:nvSpPr>
        <p:spPr>
          <a:xfrm>
            <a:off x="528320" y="6094006"/>
            <a:ext cx="883920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Education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教育经历</a:t>
            </a:r>
          </a:p>
        </p:txBody>
      </p:sp>
      <p:sp>
        <p:nvSpPr>
          <p:cNvPr id="219" name="文本框 218"/>
          <p:cNvSpPr txBox="1"/>
          <p:nvPr/>
        </p:nvSpPr>
        <p:spPr>
          <a:xfrm>
            <a:off x="1812290" y="6145441"/>
            <a:ext cx="1420495" cy="368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清华大学</a:t>
            </a: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-</a:t>
            </a: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美术学院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工业设计专业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1804670" y="6464528"/>
            <a:ext cx="1021080" cy="224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2016</a:t>
            </a:r>
            <a:r>
              <a:rPr lang="zh-CN" altLang="en-US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年</a:t>
            </a:r>
            <a:r>
              <a:rPr lang="en-US" altLang="zh-CN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-2019</a:t>
            </a:r>
            <a:r>
              <a:rPr lang="zh-CN" altLang="en-US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年</a:t>
            </a:r>
          </a:p>
        </p:txBody>
      </p:sp>
      <p:sp>
        <p:nvSpPr>
          <p:cNvPr id="221" name="文本框 220"/>
          <p:cNvSpPr txBox="1"/>
          <p:nvPr/>
        </p:nvSpPr>
        <p:spPr>
          <a:xfrm>
            <a:off x="3692208" y="6116383"/>
            <a:ext cx="3227387" cy="537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核心课程：交通工具造型、工业产品设计、展示设计、交互设计、用户研究、品牌设计。深耕汽车造型、产品、展览展示与数字交互方向，熟练掌握概念草图、三维建模、渲染及方案落地流程。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544830" y="234542"/>
            <a:ext cx="1824355" cy="923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2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Tel: +86 13391721860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2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E-mail:1075672339@qq.com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2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现居地：北京市朝阳区</a:t>
            </a:r>
          </a:p>
        </p:txBody>
      </p:sp>
      <p:cxnSp>
        <p:nvCxnSpPr>
          <p:cNvPr id="229" name="直接连接符 228"/>
          <p:cNvCxnSpPr/>
          <p:nvPr/>
        </p:nvCxnSpPr>
        <p:spPr>
          <a:xfrm flipV="1">
            <a:off x="581025" y="8861724"/>
            <a:ext cx="6339205" cy="889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731C145C-4EE7-4942-8790-97CAF6D901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620" y="535940"/>
            <a:ext cx="1831975" cy="1831975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87A36CB9-E25D-4C72-9ABD-3801504D417D}"/>
              </a:ext>
            </a:extLst>
          </p:cNvPr>
          <p:cNvSpPr txBox="1"/>
          <p:nvPr/>
        </p:nvSpPr>
        <p:spPr>
          <a:xfrm>
            <a:off x="1804670" y="6576923"/>
            <a:ext cx="658767" cy="1556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研究生</a:t>
            </a:r>
            <a:endParaRPr lang="en-US" altLang="zh-CN" sz="700" dirty="0">
              <a:solidFill>
                <a:schemeClr val="tx1">
                  <a:lumMod val="95000"/>
                  <a:lumOff val="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CABCC24-A81F-46C9-A82F-32726FE57758}"/>
              </a:ext>
            </a:extLst>
          </p:cNvPr>
          <p:cNvSpPr txBox="1"/>
          <p:nvPr/>
        </p:nvSpPr>
        <p:spPr>
          <a:xfrm>
            <a:off x="1781810" y="7581716"/>
            <a:ext cx="1541961" cy="368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北京工商大学</a:t>
            </a: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-</a:t>
            </a: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艺术学院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产品设计专业</a:t>
            </a:r>
            <a:endParaRPr lang="en-US" altLang="zh-CN" sz="950" dirty="0">
              <a:solidFill>
                <a:schemeClr val="tx1">
                  <a:lumMod val="95000"/>
                  <a:lumOff val="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F324A17-F17E-46E9-99E7-4FD4BF74482F}"/>
              </a:ext>
            </a:extLst>
          </p:cNvPr>
          <p:cNvSpPr txBox="1"/>
          <p:nvPr/>
        </p:nvSpPr>
        <p:spPr>
          <a:xfrm>
            <a:off x="1781810" y="7906473"/>
            <a:ext cx="1021080" cy="2247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2010</a:t>
            </a:r>
            <a:r>
              <a:rPr lang="zh-CN" altLang="en-US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年</a:t>
            </a:r>
            <a:r>
              <a:rPr lang="en-US" altLang="zh-CN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-2014</a:t>
            </a:r>
            <a:r>
              <a:rPr lang="zh-CN" altLang="en-US" sz="6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年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2CBBC13-8396-4080-A751-3DFFA3FF6A43}"/>
              </a:ext>
            </a:extLst>
          </p:cNvPr>
          <p:cNvSpPr txBox="1"/>
          <p:nvPr/>
        </p:nvSpPr>
        <p:spPr>
          <a:xfrm>
            <a:off x="1781810" y="8017462"/>
            <a:ext cx="658767" cy="1556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charset="-122"/>
              </a:rPr>
              <a:t>本科</a:t>
            </a:r>
            <a:endParaRPr lang="en-US" altLang="zh-CN" sz="700" dirty="0">
              <a:solidFill>
                <a:schemeClr val="tx1">
                  <a:lumMod val="95000"/>
                  <a:lumOff val="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54D59E-369B-4E8C-9CC3-8A4893AA0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535" y="6680498"/>
            <a:ext cx="3358833" cy="1009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奔驰亚太暑期实习：参与乘用车内外饰造型设计与方案评审。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宝马百年项目、北汽 </a:t>
            </a:r>
            <a:r>
              <a:rPr lang="en-US" altLang="zh-CN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SUV </a:t>
            </a: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项目：参与整车内外饰概念造型研发。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荣阳实业：参与 </a:t>
            </a:r>
            <a:r>
              <a:rPr lang="en-US" altLang="zh-CN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OPLV </a:t>
            </a: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品牌定位与市场调研。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皓腾家居：</a:t>
            </a:r>
            <a:r>
              <a:rPr lang="en-US" altLang="zh-CN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IoT APP</a:t>
            </a: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、品牌官网及米兰设计周品牌场馆展示设计。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997C81B-1FF8-4BEE-850A-061D2AEA6D35}"/>
              </a:ext>
            </a:extLst>
          </p:cNvPr>
          <p:cNvSpPr txBox="1"/>
          <p:nvPr/>
        </p:nvSpPr>
        <p:spPr>
          <a:xfrm>
            <a:off x="3692208" y="7557591"/>
            <a:ext cx="3140551" cy="537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核心课程：工业产品设计、人机工程学、平面设计、用户研究、品牌设计。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67F97CBD-0BCB-407D-98E7-A2B803423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2821" y="7987798"/>
            <a:ext cx="3364548" cy="718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上海汽车暑期实习：参与乘用车内外饰造型设计与方案评审。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通用</a:t>
            </a:r>
            <a:r>
              <a:rPr lang="zh-CN" altLang="en-US" sz="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汽车暑期实习</a:t>
            </a: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：参与整车内外饰概念造型研发。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800" dirty="0"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中国汽车设计大赛：入围决赛获得单项奖冠军</a:t>
            </a:r>
            <a:endParaRPr lang="en-US" altLang="zh-CN" sz="800" dirty="0"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0" lang="zh-CN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完成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CET-</a:t>
            </a:r>
            <a:r>
              <a:rPr lang="en-US" altLang="zh-CN" sz="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4</a:t>
            </a:r>
            <a:r>
              <a:rPr lang="zh-CN" altLang="en-US" sz="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zh-CN" sz="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CET-6</a:t>
            </a:r>
            <a:r>
              <a:rPr lang="zh-CN" altLang="en-US" sz="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考试并通过，具备良好的英语沟通能力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5D2CA2F-7CD3-446D-9596-62B89F71DF89}"/>
              </a:ext>
            </a:extLst>
          </p:cNvPr>
          <p:cNvSpPr txBox="1"/>
          <p:nvPr/>
        </p:nvSpPr>
        <p:spPr>
          <a:xfrm>
            <a:off x="1816099" y="9293771"/>
            <a:ext cx="1416685" cy="11830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AIGC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工作流程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Vibe </a:t>
            </a: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Coding+Skill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搭建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900" dirty="0" err="1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Codex+AI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设计工作流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PS AI Ae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基础软件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C4D Arnold Octance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Z brush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Rizom UV  SP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F54F02D-5ECD-48CC-9CE0-B28A0E6CF423}"/>
              </a:ext>
            </a:extLst>
          </p:cNvPr>
          <p:cNvSpPr txBox="1"/>
          <p:nvPr/>
        </p:nvSpPr>
        <p:spPr>
          <a:xfrm>
            <a:off x="4998720" y="9293771"/>
            <a:ext cx="2270760" cy="11607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2013 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中国汽车设计大赛</a:t>
            </a: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-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李尔一等奖</a:t>
            </a:r>
            <a:endParaRPr lang="en-US" altLang="zh-CN" sz="9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2013 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荣威 </a:t>
            </a: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MG 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设计大赛优胜奖并实习</a:t>
            </a: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2013 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通用汽车设计大赛</a:t>
            </a: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-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前三名</a:t>
            </a:r>
            <a:r>
              <a:rPr lang="en-US" altLang="zh-CN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-</a:t>
            </a:r>
            <a:r>
              <a:rPr lang="zh-CN" altLang="en-US" sz="9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并实习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Medium" panose="020B0600000000000000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1D40E06-4B86-472B-8617-94D9C96EDDBD}"/>
              </a:ext>
            </a:extLst>
          </p:cNvPr>
          <p:cNvSpPr txBox="1"/>
          <p:nvPr/>
        </p:nvSpPr>
        <p:spPr>
          <a:xfrm>
            <a:off x="3512820" y="9293771"/>
            <a:ext cx="1333500" cy="11830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直播礼物设定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三维建模渲染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动画制作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AIGC</a:t>
            </a: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动画全流程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bg2">
                    <a:lumMod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Regular" panose="020B0500000000000000" charset="-122"/>
              </a:rPr>
              <a:t>产品设计与开发</a:t>
            </a:r>
            <a:endParaRPr lang="en-US" altLang="zh-CN" sz="900" dirty="0">
              <a:solidFill>
                <a:schemeClr val="bg2">
                  <a:lumMod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Regular" panose="020B0500000000000000" charset="-122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960" dirty="0">
              <a:solidFill>
                <a:schemeClr val="bg2">
                  <a:lumMod val="2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579ABDE-4CDE-4897-AECA-E9FC5CE0550B}"/>
              </a:ext>
            </a:extLst>
          </p:cNvPr>
          <p:cNvSpPr txBox="1"/>
          <p:nvPr/>
        </p:nvSpPr>
        <p:spPr>
          <a:xfrm>
            <a:off x="3518535" y="9023261"/>
            <a:ext cx="78105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擅长方向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8DDD79D-CCA4-4022-A175-A85C5DF8FA72}"/>
              </a:ext>
            </a:extLst>
          </p:cNvPr>
          <p:cNvSpPr txBox="1"/>
          <p:nvPr/>
        </p:nvSpPr>
        <p:spPr>
          <a:xfrm>
            <a:off x="4998720" y="9023261"/>
            <a:ext cx="78105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获奖经历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1A22313-5914-49DF-901D-D6425584B9DD}"/>
              </a:ext>
            </a:extLst>
          </p:cNvPr>
          <p:cNvSpPr txBox="1"/>
          <p:nvPr/>
        </p:nvSpPr>
        <p:spPr>
          <a:xfrm>
            <a:off x="1781810" y="9023261"/>
            <a:ext cx="781050" cy="347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软件掌握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8A04B56-1E30-4C7E-837B-6106DC4AA8E4}"/>
              </a:ext>
            </a:extLst>
          </p:cNvPr>
          <p:cNvSpPr txBox="1"/>
          <p:nvPr/>
        </p:nvSpPr>
        <p:spPr>
          <a:xfrm>
            <a:off x="528320" y="9037231"/>
            <a:ext cx="883920" cy="449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Skill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5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技能掌握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2264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6934</TotalTime>
  <Words>572</Words>
  <Application>Microsoft Office PowerPoint</Application>
  <PresentationFormat>自定义</PresentationFormat>
  <Paragraphs>62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思源黑体 CN Light</vt:lpstr>
      <vt:lpstr>Wingdings</vt:lpstr>
      <vt:lpstr>思源黑体 CN Medium</vt:lpstr>
      <vt:lpstr>Arial</vt:lpstr>
      <vt:lpstr>思源黑体 CN Regular</vt:lpstr>
      <vt:lpstr>WPS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刘畅</dc:creator>
  <cp:lastModifiedBy>刘畅</cp:lastModifiedBy>
  <cp:revision>194</cp:revision>
  <dcterms:created xsi:type="dcterms:W3CDTF">2019-06-19T02:08:00Z</dcterms:created>
  <dcterms:modified xsi:type="dcterms:W3CDTF">2026-09-22T03:37:17Z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8C810151553041EEBABE565748E52638_13</vt:lpwstr>
  </property>
</Properties>
</file>